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0" r:id="rId4"/>
    <p:sldId id="263" r:id="rId5"/>
    <p:sldId id="277" r:id="rId6"/>
    <p:sldId id="264" r:id="rId7"/>
    <p:sldId id="297" r:id="rId8"/>
    <p:sldId id="296" r:id="rId9"/>
    <p:sldId id="265" r:id="rId10"/>
    <p:sldId id="266" r:id="rId11"/>
    <p:sldId id="267" r:id="rId12"/>
    <p:sldId id="298" r:id="rId13"/>
    <p:sldId id="258" r:id="rId14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325" y="-4497"/>
            <a:ext cx="9161284" cy="5153024"/>
          </a:xfrm>
          <a:prstGeom prst="rect">
            <a:avLst/>
          </a:prstGeom>
        </p:spPr>
      </p:pic>
      <p:pic>
        <p:nvPicPr>
          <p:cNvPr id="9" name="图片 8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20" y="499422"/>
            <a:ext cx="1739226" cy="4104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247706"/>
            <a:ext cx="1521243" cy="90227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13635" y="560070"/>
            <a:ext cx="4965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第九课  短诗三首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9620" y="2314236"/>
            <a:ext cx="15092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0252" y="3517545"/>
            <a:ext cx="4579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20545" y="1312545"/>
            <a:ext cx="62699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诗人由波澜壮阔的大海想到了浩瀚的宇宙，想到了繁华的世界，想到了自己的胸怀，想到人类的博大和宽广。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05605" y="199390"/>
            <a:ext cx="147574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p>
            <a:r>
              <a:rPr lang="zh-CN" altLang="en-US" sz="4000" b="1">
                <a:solidFill>
                  <a:srgbClr val="7030A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 业</a:t>
            </a:r>
            <a:endParaRPr lang="zh-CN" altLang="en-US" sz="4000" b="1">
              <a:solidFill>
                <a:srgbClr val="7030A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2665" y="2080260"/>
            <a:ext cx="53416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反复朗读课文，体会诗歌的韵律，背诵课文。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60" y="-4497"/>
            <a:ext cx="9161284" cy="5153024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007" y="247706"/>
            <a:ext cx="1521243" cy="9022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59298" y="1057726"/>
            <a:ext cx="464254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250" y="2769703"/>
            <a:ext cx="5021610" cy="177756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64915" y="199390"/>
            <a:ext cx="26511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回顾短诗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9790" y="1842135"/>
            <a:ext cx="56667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我们上节课已经初读了冰心的第一首诗，说说你有怎样的感受？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71040" y="722630"/>
            <a:ext cx="49561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作者为什么要回忆这些往事？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1040" y="2555875"/>
            <a:ext cx="64611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因为这些事对“我”来说很重要，而且值得回味。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pic>
        <p:nvPicPr>
          <p:cNvPr id="2" name="图片 1" descr="涛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" y="2131695"/>
            <a:ext cx="2808021" cy="280802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1425" y="885190"/>
            <a:ext cx="13982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tāo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0430" y="1512570"/>
            <a:ext cx="1254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6145" y="2249805"/>
            <a:ext cx="1247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48050" y="3001645"/>
            <a:ext cx="1229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8205" y="1512570"/>
            <a:ext cx="2397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0905" y="2249805"/>
            <a:ext cx="26092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波涛 浪涛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2330" y="3001645"/>
            <a:ext cx="41192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字左窄右宽。右部三横排列均匀，撇应注意避让。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3145" y="-1905"/>
            <a:ext cx="24345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指导书写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571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42415" y="1978025"/>
            <a:ext cx="63734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大海啊！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哪一颗星没有光？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哪一朵花没有香？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哪一次我的思潮里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没有你波涛的清响？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11525" y="83820"/>
            <a:ext cx="2834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朗读诗歌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27020" y="866775"/>
            <a:ext cx="4093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繁星（一三一）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6350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89680" y="199390"/>
            <a:ext cx="2766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概括大意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1860" y="1907540"/>
            <a:ext cx="56908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以小组为单位，用简练的语言，概括这首诗歌的主要内容。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05990" y="1889125"/>
            <a:ext cx="59759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繁星（一三一）：对大自然的崇拜和赞颂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33545" y="199390"/>
            <a:ext cx="1373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思 考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2300" y="1214755"/>
            <a:ext cx="59531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这首诗歌运用了哪些修辞方法？有什么好处？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8965" y="2794000"/>
            <a:ext cx="60826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这首诗运用排比和连续的反问，加强了抒情的效果。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035" y="-571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61540" y="1770380"/>
            <a:ext cx="58813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这首诗表达了作者怎样的思想感情？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</Words>
  <Application>WPS 演示</Application>
  <PresentationFormat>宽屏</PresentationFormat>
  <Paragraphs>62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楷体</vt:lpstr>
      <vt:lpstr>方正行楷简体</vt:lpstr>
      <vt:lpstr>Arial Unicode MS</vt:lpstr>
      <vt:lpstr>Calibri Light</vt:lpstr>
      <vt:lpstr>Latha</vt:lpstr>
      <vt:lpstr>Calibri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17</cp:revision>
  <dcterms:created xsi:type="dcterms:W3CDTF">2019-10-02T06:10:00Z</dcterms:created>
  <dcterms:modified xsi:type="dcterms:W3CDTF">2019-10-29T13:06:40Z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